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Relationship Id="rId14" Type="http://schemas.openxmlformats.org/officeDocument/2006/relationships/image" Target="../media/image99.png"/><Relationship Id="rId15" Type="http://schemas.openxmlformats.org/officeDocument/2006/relationships/image" Target="../media/image100.png"/><Relationship Id="rId16" Type="http://schemas.openxmlformats.org/officeDocument/2006/relationships/image" Target="../media/image10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16.png"/><Relationship Id="rId13" Type="http://schemas.openxmlformats.org/officeDocument/2006/relationships/image" Target="../media/image117.png"/><Relationship Id="rId14" Type="http://schemas.openxmlformats.org/officeDocument/2006/relationships/image" Target="../media/image11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30.png"/><Relationship Id="rId14" Type="http://schemas.openxmlformats.org/officeDocument/2006/relationships/image" Target="../media/image131.png"/><Relationship Id="rId15" Type="http://schemas.openxmlformats.org/officeDocument/2006/relationships/image" Target="../media/image132.png"/><Relationship Id="rId16" Type="http://schemas.openxmlformats.org/officeDocument/2006/relationships/image" Target="../media/image133.png"/><Relationship Id="rId17" Type="http://schemas.openxmlformats.org/officeDocument/2006/relationships/image" Target="../media/image134.png"/><Relationship Id="rId18" Type="http://schemas.openxmlformats.org/officeDocument/2006/relationships/image" Target="../media/image135.png"/><Relationship Id="rId19" Type="http://schemas.openxmlformats.org/officeDocument/2006/relationships/image" Target="../media/image13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1" Type="http://schemas.openxmlformats.org/officeDocument/2006/relationships/image" Target="../media/image146.pn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Relationship Id="rId14" Type="http://schemas.openxmlformats.org/officeDocument/2006/relationships/image" Target="../media/image149.png"/><Relationship Id="rId15" Type="http://schemas.openxmlformats.org/officeDocument/2006/relationships/image" Target="../media/image150.png"/><Relationship Id="rId16" Type="http://schemas.openxmlformats.org/officeDocument/2006/relationships/image" Target="../media/image151.png"/><Relationship Id="rId17" Type="http://schemas.openxmlformats.org/officeDocument/2006/relationships/image" Target="../media/image152.png"/><Relationship Id="rId18" Type="http://schemas.openxmlformats.org/officeDocument/2006/relationships/image" Target="../media/image153.png"/><Relationship Id="rId19" Type="http://schemas.openxmlformats.org/officeDocument/2006/relationships/image" Target="../media/image154.png"/><Relationship Id="rId20" Type="http://schemas.openxmlformats.org/officeDocument/2006/relationships/image" Target="../media/image15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Relationship Id="rId11" Type="http://schemas.openxmlformats.org/officeDocument/2006/relationships/image" Target="../media/image174.png"/><Relationship Id="rId12" Type="http://schemas.openxmlformats.org/officeDocument/2006/relationships/image" Target="../media/image175.png"/><Relationship Id="rId13" Type="http://schemas.openxmlformats.org/officeDocument/2006/relationships/image" Target="../media/image176.png"/><Relationship Id="rId14" Type="http://schemas.openxmlformats.org/officeDocument/2006/relationships/image" Target="../media/image177.png"/><Relationship Id="rId15" Type="http://schemas.openxmlformats.org/officeDocument/2006/relationships/image" Target="../media/image178.png"/><Relationship Id="rId16" Type="http://schemas.openxmlformats.org/officeDocument/2006/relationships/image" Target="../media/image179.png"/><Relationship Id="rId17" Type="http://schemas.openxmlformats.org/officeDocument/2006/relationships/image" Target="../media/image180.png"/><Relationship Id="rId18" Type="http://schemas.openxmlformats.org/officeDocument/2006/relationships/image" Target="../media/image181.png"/><Relationship Id="rId19" Type="http://schemas.openxmlformats.org/officeDocument/2006/relationships/image" Target="../media/image182.png"/><Relationship Id="rId20" Type="http://schemas.openxmlformats.org/officeDocument/2006/relationships/image" Target="../media/image183.png"/><Relationship Id="rId21" Type="http://schemas.openxmlformats.org/officeDocument/2006/relationships/image" Target="../media/image184.png"/><Relationship Id="rId22" Type="http://schemas.openxmlformats.org/officeDocument/2006/relationships/image" Target="../media/image185.png"/><Relationship Id="rId23" Type="http://schemas.openxmlformats.org/officeDocument/2006/relationships/image" Target="../media/image186.png"/><Relationship Id="rId24" Type="http://schemas.openxmlformats.org/officeDocument/2006/relationships/image" Target="../media/image187.png"/><Relationship Id="rId25" Type="http://schemas.openxmlformats.org/officeDocument/2006/relationships/image" Target="../media/image188.png"/><Relationship Id="rId26" Type="http://schemas.openxmlformats.org/officeDocument/2006/relationships/image" Target="../media/image189.png"/><Relationship Id="rId27" Type="http://schemas.openxmlformats.org/officeDocument/2006/relationships/image" Target="../media/image190.png"/><Relationship Id="rId28" Type="http://schemas.openxmlformats.org/officeDocument/2006/relationships/image" Target="../media/image19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Relationship Id="rId12" Type="http://schemas.openxmlformats.org/officeDocument/2006/relationships/image" Target="../media/image202.png"/><Relationship Id="rId13" Type="http://schemas.openxmlformats.org/officeDocument/2006/relationships/image" Target="../media/image203.png"/><Relationship Id="rId14" Type="http://schemas.openxmlformats.org/officeDocument/2006/relationships/image" Target="../media/image204.png"/><Relationship Id="rId15" Type="http://schemas.openxmlformats.org/officeDocument/2006/relationships/image" Target="../media/image205.png"/><Relationship Id="rId16" Type="http://schemas.openxmlformats.org/officeDocument/2006/relationships/image" Target="../media/image206.png"/><Relationship Id="rId17" Type="http://schemas.openxmlformats.org/officeDocument/2006/relationships/image" Target="../media/image20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Relationship Id="rId9" Type="http://schemas.openxmlformats.org/officeDocument/2006/relationships/image" Target="../media/image215.png"/><Relationship Id="rId10" Type="http://schemas.openxmlformats.org/officeDocument/2006/relationships/image" Target="../media/image216.png"/><Relationship Id="rId11" Type="http://schemas.openxmlformats.org/officeDocument/2006/relationships/image" Target="../media/image217.png"/><Relationship Id="rId12" Type="http://schemas.openxmlformats.org/officeDocument/2006/relationships/image" Target="../media/image218.png"/><Relationship Id="rId13" Type="http://schemas.openxmlformats.org/officeDocument/2006/relationships/image" Target="../media/image219.png"/><Relationship Id="rId14" Type="http://schemas.openxmlformats.org/officeDocument/2006/relationships/image" Target="../media/image220.png"/><Relationship Id="rId15" Type="http://schemas.openxmlformats.org/officeDocument/2006/relationships/image" Target="../media/image221.png"/><Relationship Id="rId16" Type="http://schemas.openxmlformats.org/officeDocument/2006/relationships/image" Target="../media/image222.png"/><Relationship Id="rId17" Type="http://schemas.openxmlformats.org/officeDocument/2006/relationships/image" Target="../media/image223.png"/><Relationship Id="rId18" Type="http://schemas.openxmlformats.org/officeDocument/2006/relationships/image" Target="../media/image224.png"/><Relationship Id="rId19" Type="http://schemas.openxmlformats.org/officeDocument/2006/relationships/image" Target="../media/image225.png"/><Relationship Id="rId20" Type="http://schemas.openxmlformats.org/officeDocument/2006/relationships/image" Target="../media/image22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Relationship Id="rId11" Type="http://schemas.openxmlformats.org/officeDocument/2006/relationships/image" Target="../media/image236.png"/><Relationship Id="rId12" Type="http://schemas.openxmlformats.org/officeDocument/2006/relationships/image" Target="../media/image237.png"/><Relationship Id="rId13" Type="http://schemas.openxmlformats.org/officeDocument/2006/relationships/image" Target="../media/image238.png"/><Relationship Id="rId14" Type="http://schemas.openxmlformats.org/officeDocument/2006/relationships/image" Target="../media/image23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Relationship Id="rId9" Type="http://schemas.openxmlformats.org/officeDocument/2006/relationships/image" Target="../media/image247.png"/><Relationship Id="rId10" Type="http://schemas.openxmlformats.org/officeDocument/2006/relationships/image" Target="../media/image248.png"/><Relationship Id="rId11" Type="http://schemas.openxmlformats.org/officeDocument/2006/relationships/image" Target="../media/image249.png"/><Relationship Id="rId12" Type="http://schemas.openxmlformats.org/officeDocument/2006/relationships/image" Target="../media/image250.png"/><Relationship Id="rId13" Type="http://schemas.openxmlformats.org/officeDocument/2006/relationships/image" Target="../media/image251.png"/><Relationship Id="rId14" Type="http://schemas.openxmlformats.org/officeDocument/2006/relationships/image" Target="../media/image252.png"/><Relationship Id="rId15" Type="http://schemas.openxmlformats.org/officeDocument/2006/relationships/image" Target="../media/image253.png"/><Relationship Id="rId16" Type="http://schemas.openxmlformats.org/officeDocument/2006/relationships/image" Target="../media/image254.png"/><Relationship Id="rId17" Type="http://schemas.openxmlformats.org/officeDocument/2006/relationships/image" Target="../media/image255.png"/><Relationship Id="rId18" Type="http://schemas.openxmlformats.org/officeDocument/2006/relationships/image" Target="../media/image256.png"/><Relationship Id="rId19" Type="http://schemas.openxmlformats.org/officeDocument/2006/relationships/image" Target="../media/image257.png"/><Relationship Id="rId20" Type="http://schemas.openxmlformats.org/officeDocument/2006/relationships/image" Target="../media/image258.png"/><Relationship Id="rId21" Type="http://schemas.openxmlformats.org/officeDocument/2006/relationships/image" Target="../media/image259.png"/><Relationship Id="rId22" Type="http://schemas.openxmlformats.org/officeDocument/2006/relationships/image" Target="../media/image260.png"/><Relationship Id="rId23" Type="http://schemas.openxmlformats.org/officeDocument/2006/relationships/image" Target="../media/image261.png"/><Relationship Id="rId24" Type="http://schemas.openxmlformats.org/officeDocument/2006/relationships/image" Target="../media/image26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Relationship Id="rId7" Type="http://schemas.openxmlformats.org/officeDocument/2006/relationships/image" Target="../media/image268.png"/><Relationship Id="rId8" Type="http://schemas.openxmlformats.org/officeDocument/2006/relationships/image" Target="../media/image269.png"/><Relationship Id="rId9" Type="http://schemas.openxmlformats.org/officeDocument/2006/relationships/image" Target="../media/image270.png"/><Relationship Id="rId10" Type="http://schemas.openxmlformats.org/officeDocument/2006/relationships/image" Target="../media/image271.png"/><Relationship Id="rId11" Type="http://schemas.openxmlformats.org/officeDocument/2006/relationships/image" Target="../media/image272.png"/><Relationship Id="rId12" Type="http://schemas.openxmlformats.org/officeDocument/2006/relationships/image" Target="../media/image273.png"/><Relationship Id="rId13" Type="http://schemas.openxmlformats.org/officeDocument/2006/relationships/image" Target="../media/image274.png"/><Relationship Id="rId14" Type="http://schemas.openxmlformats.org/officeDocument/2006/relationships/image" Target="../media/image275.png"/><Relationship Id="rId15" Type="http://schemas.openxmlformats.org/officeDocument/2006/relationships/image" Target="../media/image276.png"/><Relationship Id="rId16" Type="http://schemas.openxmlformats.org/officeDocument/2006/relationships/image" Target="../media/image277.png"/><Relationship Id="rId17" Type="http://schemas.openxmlformats.org/officeDocument/2006/relationships/image" Target="../media/image278.png"/><Relationship Id="rId18" Type="http://schemas.openxmlformats.org/officeDocument/2006/relationships/image" Target="../media/image279.png"/><Relationship Id="rId19" Type="http://schemas.openxmlformats.org/officeDocument/2006/relationships/image" Target="../media/image280.png"/><Relationship Id="rId20" Type="http://schemas.openxmlformats.org/officeDocument/2006/relationships/image" Target="../media/image28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Relationship Id="rId9" Type="http://schemas.openxmlformats.org/officeDocument/2006/relationships/image" Target="../media/image300.png"/><Relationship Id="rId10" Type="http://schemas.openxmlformats.org/officeDocument/2006/relationships/image" Target="../media/image301.png"/><Relationship Id="rId11" Type="http://schemas.openxmlformats.org/officeDocument/2006/relationships/image" Target="../media/image302.png"/><Relationship Id="rId12" Type="http://schemas.openxmlformats.org/officeDocument/2006/relationships/image" Target="../media/image303.png"/><Relationship Id="rId13" Type="http://schemas.openxmlformats.org/officeDocument/2006/relationships/image" Target="../media/image304.png"/><Relationship Id="rId14" Type="http://schemas.openxmlformats.org/officeDocument/2006/relationships/image" Target="../media/image305.png"/><Relationship Id="rId15" Type="http://schemas.openxmlformats.org/officeDocument/2006/relationships/image" Target="../media/image306.png"/><Relationship Id="rId16" Type="http://schemas.openxmlformats.org/officeDocument/2006/relationships/image" Target="../media/image307.png"/><Relationship Id="rId17" Type="http://schemas.openxmlformats.org/officeDocument/2006/relationships/image" Target="../media/image308.png"/><Relationship Id="rId18" Type="http://schemas.openxmlformats.org/officeDocument/2006/relationships/image" Target="../media/image309.png"/><Relationship Id="rId19" Type="http://schemas.openxmlformats.org/officeDocument/2006/relationships/image" Target="../media/image310.png"/><Relationship Id="rId20" Type="http://schemas.openxmlformats.org/officeDocument/2006/relationships/image" Target="../media/image311.png"/><Relationship Id="rId21" Type="http://schemas.openxmlformats.org/officeDocument/2006/relationships/image" Target="../media/image312.png"/><Relationship Id="rId22" Type="http://schemas.openxmlformats.org/officeDocument/2006/relationships/image" Target="../media/image313.png"/><Relationship Id="rId23" Type="http://schemas.openxmlformats.org/officeDocument/2006/relationships/image" Target="../media/image314.png"/><Relationship Id="rId24" Type="http://schemas.openxmlformats.org/officeDocument/2006/relationships/image" Target="../media/image315.png"/><Relationship Id="rId25" Type="http://schemas.openxmlformats.org/officeDocument/2006/relationships/image" Target="../media/image316.png"/><Relationship Id="rId26" Type="http://schemas.openxmlformats.org/officeDocument/2006/relationships/image" Target="../media/image317.png"/><Relationship Id="rId27" Type="http://schemas.openxmlformats.org/officeDocument/2006/relationships/image" Target="../media/image318.png"/><Relationship Id="rId28" Type="http://schemas.openxmlformats.org/officeDocument/2006/relationships/image" Target="../media/image319.png"/><Relationship Id="rId29" Type="http://schemas.openxmlformats.org/officeDocument/2006/relationships/image" Target="../media/image320.png"/><Relationship Id="rId30" Type="http://schemas.openxmlformats.org/officeDocument/2006/relationships/image" Target="../media/image321.png"/><Relationship Id="rId31" Type="http://schemas.openxmlformats.org/officeDocument/2006/relationships/image" Target="../media/image322.png"/><Relationship Id="rId32" Type="http://schemas.openxmlformats.org/officeDocument/2006/relationships/image" Target="../media/image323.png"/><Relationship Id="rId33" Type="http://schemas.openxmlformats.org/officeDocument/2006/relationships/image" Target="../media/image324.png"/><Relationship Id="rId34" Type="http://schemas.openxmlformats.org/officeDocument/2006/relationships/image" Target="../media/image325.png"/><Relationship Id="rId35" Type="http://schemas.openxmlformats.org/officeDocument/2006/relationships/image" Target="../media/image326.png"/><Relationship Id="rId36" Type="http://schemas.openxmlformats.org/officeDocument/2006/relationships/image" Target="../media/image32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Relationship Id="rId4" Type="http://schemas.openxmlformats.org/officeDocument/2006/relationships/image" Target="../media/image330.png"/><Relationship Id="rId5" Type="http://schemas.openxmlformats.org/officeDocument/2006/relationships/image" Target="../media/image33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Relationship Id="rId6" Type="http://schemas.openxmlformats.org/officeDocument/2006/relationships/image" Target="../media/image336.png"/><Relationship Id="rId7" Type="http://schemas.openxmlformats.org/officeDocument/2006/relationships/image" Target="../media/image337.png"/><Relationship Id="rId8" Type="http://schemas.openxmlformats.org/officeDocument/2006/relationships/image" Target="../media/image33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9.png"/><Relationship Id="rId3" Type="http://schemas.openxmlformats.org/officeDocument/2006/relationships/image" Target="../media/image340.png"/><Relationship Id="rId4" Type="http://schemas.openxmlformats.org/officeDocument/2006/relationships/image" Target="../media/image341.png"/><Relationship Id="rId5" Type="http://schemas.openxmlformats.org/officeDocument/2006/relationships/image" Target="../media/image342.png"/><Relationship Id="rId6" Type="http://schemas.openxmlformats.org/officeDocument/2006/relationships/image" Target="../media/image343.png"/><Relationship Id="rId7" Type="http://schemas.openxmlformats.org/officeDocument/2006/relationships/image" Target="../media/image344.png"/><Relationship Id="rId8" Type="http://schemas.openxmlformats.org/officeDocument/2006/relationships/image" Target="../media/image345.png"/><Relationship Id="rId9" Type="http://schemas.openxmlformats.org/officeDocument/2006/relationships/image" Target="../media/image34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7.png"/><Relationship Id="rId3" Type="http://schemas.openxmlformats.org/officeDocument/2006/relationships/image" Target="../media/image348.png"/><Relationship Id="rId4" Type="http://schemas.openxmlformats.org/officeDocument/2006/relationships/image" Target="../media/image349.png"/><Relationship Id="rId5" Type="http://schemas.openxmlformats.org/officeDocument/2006/relationships/image" Target="../media/image35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1.png"/><Relationship Id="rId3" Type="http://schemas.openxmlformats.org/officeDocument/2006/relationships/image" Target="../media/image352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5.png"/><Relationship Id="rId7" Type="http://schemas.openxmlformats.org/officeDocument/2006/relationships/image" Target="../media/image356.png"/><Relationship Id="rId8" Type="http://schemas.openxmlformats.org/officeDocument/2006/relationships/image" Target="../media/image357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8.png"/><Relationship Id="rId3" Type="http://schemas.openxmlformats.org/officeDocument/2006/relationships/image" Target="../media/image359.png"/><Relationship Id="rId4" Type="http://schemas.openxmlformats.org/officeDocument/2006/relationships/image" Target="../media/image360.png"/><Relationship Id="rId5" Type="http://schemas.openxmlformats.org/officeDocument/2006/relationships/image" Target="../media/image361.png"/><Relationship Id="rId6" Type="http://schemas.openxmlformats.org/officeDocument/2006/relationships/image" Target="../media/image362.png"/><Relationship Id="rId7" Type="http://schemas.openxmlformats.org/officeDocument/2006/relationships/image" Target="../media/image363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4.png"/><Relationship Id="rId3" Type="http://schemas.openxmlformats.org/officeDocument/2006/relationships/image" Target="../media/image365.png"/><Relationship Id="rId4" Type="http://schemas.openxmlformats.org/officeDocument/2006/relationships/image" Target="../media/image366.png"/><Relationship Id="rId5" Type="http://schemas.openxmlformats.org/officeDocument/2006/relationships/image" Target="../media/image36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6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4295" y="8222499"/>
            <a:ext cx="16397125" cy="35714"/>
            <a:chOff x="944295" y="8222499"/>
            <a:chExt cx="16397125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295" y="8222499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27557" y="8935109"/>
            <a:ext cx="1444886" cy="14286"/>
            <a:chOff x="8427557" y="8935109"/>
            <a:chExt cx="144488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427557" y="8935109"/>
              <a:ext cx="144488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4295" y="702328"/>
            <a:ext cx="16392989" cy="35714"/>
            <a:chOff x="944295" y="702328"/>
            <a:chExt cx="16392989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295" y="702328"/>
              <a:ext cx="16392989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6646" y="4586263"/>
            <a:ext cx="8805171" cy="13521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4790" y="1831928"/>
            <a:ext cx="9588410" cy="43064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9370" y="8759671"/>
            <a:ext cx="7800286" cy="8429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77363" y="8404166"/>
            <a:ext cx="5389990" cy="17110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2121" y="702328"/>
            <a:ext cx="8203423" cy="35714"/>
            <a:chOff x="9212121" y="702328"/>
            <a:chExt cx="820342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2121" y="702328"/>
              <a:ext cx="820342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25671" y="2206457"/>
            <a:ext cx="11034372" cy="7193031"/>
            <a:chOff x="3625671" y="2206457"/>
            <a:chExt cx="11034372" cy="71930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5671" y="2206457"/>
              <a:ext cx="11034372" cy="719303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7793" y="173566"/>
            <a:ext cx="8195638" cy="2866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17301" y="2067166"/>
            <a:ext cx="1174400" cy="8905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63761" y="4817419"/>
            <a:ext cx="1898067" cy="9667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39741" y="4593610"/>
            <a:ext cx="814886" cy="9001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02801" y="5387058"/>
            <a:ext cx="1113333" cy="9096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2121" y="702328"/>
            <a:ext cx="8203423" cy="35714"/>
            <a:chOff x="9212121" y="702328"/>
            <a:chExt cx="820342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2121" y="702328"/>
              <a:ext cx="820342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499161" y="-1113193"/>
            <a:ext cx="33092008" cy="141859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84322" y="4736508"/>
            <a:ext cx="1439282" cy="1439282"/>
            <a:chOff x="4184322" y="4736508"/>
            <a:chExt cx="1439282" cy="14392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84322" y="4736508"/>
              <a:ext cx="1439282" cy="14392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46354" y="4576539"/>
            <a:ext cx="1271219" cy="1759219"/>
            <a:chOff x="7046354" y="4576539"/>
            <a:chExt cx="1271219" cy="17592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46354" y="4576539"/>
              <a:ext cx="1271219" cy="17592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08947" y="4616886"/>
            <a:ext cx="1678527" cy="1678527"/>
            <a:chOff x="9608947" y="4616886"/>
            <a:chExt cx="1678527" cy="16785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8947" y="4616886"/>
              <a:ext cx="1678527" cy="16785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35029" y="7145283"/>
            <a:ext cx="1893868" cy="1641353"/>
            <a:chOff x="6735029" y="7145283"/>
            <a:chExt cx="1893868" cy="16413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5029" y="7145283"/>
              <a:ext cx="1893868" cy="16413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46227" y="7301996"/>
            <a:ext cx="1550625" cy="1386682"/>
            <a:chOff x="4146227" y="7301996"/>
            <a:chExt cx="1550625" cy="138668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6227" y="7301996"/>
              <a:ext cx="1550625" cy="13866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14157" y="7231906"/>
            <a:ext cx="1468107" cy="1468107"/>
            <a:chOff x="9714157" y="7231906"/>
            <a:chExt cx="1468107" cy="146810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14157" y="7231906"/>
              <a:ext cx="1468107" cy="14681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57191" y="7252175"/>
            <a:ext cx="1427568" cy="1427568"/>
            <a:chOff x="12457191" y="7252175"/>
            <a:chExt cx="1427568" cy="142756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57191" y="7252175"/>
              <a:ext cx="1427568" cy="14275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157965" y="7145283"/>
            <a:ext cx="1664670" cy="1664670"/>
            <a:chOff x="15157965" y="7145283"/>
            <a:chExt cx="1664670" cy="166467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157965" y="7145283"/>
              <a:ext cx="1664670" cy="16646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56753" y="4623536"/>
            <a:ext cx="1628444" cy="1628444"/>
            <a:chOff x="12356753" y="4623536"/>
            <a:chExt cx="1628444" cy="16284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56753" y="4623536"/>
              <a:ext cx="1628444" cy="162844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7230" y="181818"/>
            <a:ext cx="9081200" cy="239028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0884" y="9498689"/>
            <a:ext cx="16397125" cy="35714"/>
            <a:chOff x="1130884" y="9498689"/>
            <a:chExt cx="16397125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884" y="9498689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4295" y="702328"/>
            <a:ext cx="16392989" cy="35714"/>
            <a:chOff x="944295" y="702328"/>
            <a:chExt cx="1639298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295" y="702328"/>
              <a:ext cx="16392989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9941" y="3525894"/>
            <a:ext cx="8550857" cy="57776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1985" y="702328"/>
            <a:ext cx="5323559" cy="8816774"/>
            <a:chOff x="12091985" y="702328"/>
            <a:chExt cx="5323559" cy="8816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985" y="702328"/>
              <a:ext cx="5323559" cy="8816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98413" y="702328"/>
            <a:ext cx="11717131" cy="35714"/>
            <a:chOff x="5698413" y="702328"/>
            <a:chExt cx="11717131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8413" y="702328"/>
              <a:ext cx="11717131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9560" y="2850794"/>
            <a:ext cx="2978901" cy="5650794"/>
            <a:chOff x="1219560" y="2850794"/>
            <a:chExt cx="2978901" cy="56507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9560" y="2850794"/>
              <a:ext cx="2978901" cy="56507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24274" y="2273121"/>
            <a:ext cx="2904762" cy="7149206"/>
            <a:chOff x="4824274" y="2273121"/>
            <a:chExt cx="2904762" cy="714920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824274" y="2273121"/>
              <a:ext cx="2902711" cy="5561905"/>
              <a:chOff x="4824274" y="2273121"/>
              <a:chExt cx="2902711" cy="556190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24274" y="2273121"/>
                <a:ext cx="2902711" cy="556190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824274" y="5593756"/>
              <a:ext cx="2890012" cy="3822222"/>
              <a:chOff x="4824274" y="5593756"/>
              <a:chExt cx="2890012" cy="382222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24274" y="5593756"/>
                <a:ext cx="2890012" cy="3822222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0681" y="158848"/>
            <a:ext cx="4939771" cy="29426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405076" y="2876190"/>
            <a:ext cx="2978901" cy="5663492"/>
            <a:chOff x="8405076" y="2876190"/>
            <a:chExt cx="2978901" cy="56634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05076" y="2876190"/>
              <a:ext cx="2978901" cy="56634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24274" y="5358730"/>
            <a:ext cx="2904762" cy="634921"/>
            <a:chOff x="4824274" y="5358730"/>
            <a:chExt cx="2904762" cy="63492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24274" y="5358730"/>
              <a:ext cx="2904762" cy="63492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91079" y="5266158"/>
            <a:ext cx="1812371" cy="99675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56230" y="2649214"/>
            <a:ext cx="5047733" cy="55872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1985" y="702328"/>
            <a:ext cx="5323559" cy="8816774"/>
            <a:chOff x="12091985" y="702328"/>
            <a:chExt cx="5323559" cy="8816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985" y="702328"/>
              <a:ext cx="5323559" cy="8816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74589" y="702328"/>
            <a:ext cx="11240955" cy="35714"/>
            <a:chOff x="6174589" y="702328"/>
            <a:chExt cx="11240955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4589" y="702328"/>
              <a:ext cx="11240955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31323" y="1044187"/>
            <a:ext cx="3211140" cy="8200838"/>
            <a:chOff x="7031323" y="1044187"/>
            <a:chExt cx="3211140" cy="820083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051987" y="1044187"/>
              <a:ext cx="3183985" cy="6171429"/>
              <a:chOff x="7051987" y="1044187"/>
              <a:chExt cx="3183985" cy="617142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051987" y="1044187"/>
                <a:ext cx="3183985" cy="617142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031323" y="6102168"/>
              <a:ext cx="3204650" cy="3139359"/>
              <a:chOff x="7031323" y="6102168"/>
              <a:chExt cx="3204650" cy="313935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031323" y="6102168"/>
                <a:ext cx="3204650" cy="3139359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8459" y="190647"/>
            <a:ext cx="5406352" cy="23902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492978" y="2370367"/>
            <a:ext cx="3164165" cy="6171429"/>
            <a:chOff x="2492978" y="2370367"/>
            <a:chExt cx="3164165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92978" y="2370367"/>
              <a:ext cx="3164165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35760" y="1918254"/>
            <a:ext cx="3220544" cy="214286"/>
            <a:chOff x="4135760" y="1918254"/>
            <a:chExt cx="3220544" cy="2142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9720000">
              <a:off x="4135760" y="1918254"/>
              <a:ext cx="3220544" cy="21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62219" y="2405403"/>
            <a:ext cx="1823495" cy="6136393"/>
            <a:chOff x="2462219" y="2405403"/>
            <a:chExt cx="1823495" cy="61363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62219" y="2405403"/>
              <a:ext cx="1823495" cy="613639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56230" y="3363500"/>
            <a:ext cx="5322133" cy="415864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210682" y="2200871"/>
            <a:ext cx="447084" cy="459859"/>
            <a:chOff x="2210682" y="2200871"/>
            <a:chExt cx="447084" cy="45985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210682" y="2213645"/>
              <a:ext cx="447084" cy="447084"/>
              <a:chOff x="2210682" y="2213645"/>
              <a:chExt cx="447084" cy="44708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210682" y="2213645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60977" y="1986880"/>
              <a:ext cx="1026352" cy="9763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685535" y="2913434"/>
            <a:ext cx="468609" cy="481803"/>
            <a:chOff x="6685535" y="2913434"/>
            <a:chExt cx="468609" cy="48180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685535" y="2926628"/>
              <a:ext cx="468609" cy="468609"/>
              <a:chOff x="6685535" y="2926628"/>
              <a:chExt cx="468609" cy="46860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685535" y="2926628"/>
                <a:ext cx="468609" cy="468609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43697" y="2683948"/>
              <a:ext cx="1007381" cy="10369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678270" y="5992251"/>
            <a:ext cx="468609" cy="480236"/>
            <a:chOff x="6678270" y="5992251"/>
            <a:chExt cx="468609" cy="48023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678270" y="6003879"/>
              <a:ext cx="468609" cy="468609"/>
              <a:chOff x="6678270" y="6003879"/>
              <a:chExt cx="468609" cy="46860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678270" y="6003879"/>
                <a:ext cx="468609" cy="468609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36432" y="5764251"/>
              <a:ext cx="997857" cy="10325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1985" y="702328"/>
            <a:ext cx="5323559" cy="8816774"/>
            <a:chOff x="12091985" y="702328"/>
            <a:chExt cx="5323559" cy="8816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985" y="702328"/>
              <a:ext cx="5323559" cy="8816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74589" y="702328"/>
            <a:ext cx="11240955" cy="35714"/>
            <a:chOff x="6174589" y="702328"/>
            <a:chExt cx="11240955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4589" y="702328"/>
              <a:ext cx="11240955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8459" y="190647"/>
            <a:ext cx="5406352" cy="23902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3852" y="5142857"/>
            <a:ext cx="3157627" cy="3987302"/>
            <a:chOff x="1113852" y="5142857"/>
            <a:chExt cx="3157627" cy="398730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3852" y="5142857"/>
              <a:ext cx="3157627" cy="39873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73592" y="2577778"/>
            <a:ext cx="3001993" cy="4673016"/>
            <a:chOff x="4673592" y="2577778"/>
            <a:chExt cx="3001993" cy="46730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73592" y="2577778"/>
              <a:ext cx="3001993" cy="46730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3072" y="2023808"/>
            <a:ext cx="3279186" cy="2869841"/>
            <a:chOff x="1053072" y="2023808"/>
            <a:chExt cx="3279186" cy="286984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3072" y="2023808"/>
              <a:ext cx="3279186" cy="28698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10405" y="2273016"/>
            <a:ext cx="3684661" cy="6171429"/>
            <a:chOff x="8110405" y="2273016"/>
            <a:chExt cx="3684661" cy="617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10405" y="2273016"/>
              <a:ext cx="3684661" cy="617142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44372" y="2394503"/>
            <a:ext cx="4929229" cy="56151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90310" y="1774707"/>
            <a:ext cx="447084" cy="459859"/>
            <a:chOff x="890310" y="1774707"/>
            <a:chExt cx="447084" cy="45985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90310" y="1787482"/>
              <a:ext cx="447084" cy="447084"/>
              <a:chOff x="890310" y="1787482"/>
              <a:chExt cx="447084" cy="44708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90310" y="1787482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0605" y="1560717"/>
              <a:ext cx="1026352" cy="9763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2373" y="4914944"/>
            <a:ext cx="447084" cy="457843"/>
            <a:chOff x="942373" y="4914944"/>
            <a:chExt cx="447084" cy="45784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42373" y="4925702"/>
              <a:ext cx="447084" cy="447084"/>
              <a:chOff x="942373" y="4925702"/>
              <a:chExt cx="447084" cy="44708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42373" y="4925702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1716" y="4703030"/>
              <a:ext cx="959686" cy="97012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450050" y="2336158"/>
            <a:ext cx="447084" cy="457843"/>
            <a:chOff x="4450050" y="2336158"/>
            <a:chExt cx="447084" cy="45784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4450050" y="2346917"/>
              <a:ext cx="447084" cy="447084"/>
              <a:chOff x="4450050" y="2346917"/>
              <a:chExt cx="447084" cy="44708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450050" y="2346917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19393" y="2124244"/>
              <a:ext cx="950162" cy="97012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886863" y="2023808"/>
            <a:ext cx="447084" cy="457843"/>
            <a:chOff x="7886863" y="2023808"/>
            <a:chExt cx="447084" cy="45784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886863" y="2034566"/>
              <a:ext cx="447084" cy="447084"/>
              <a:chOff x="7886863" y="2034566"/>
              <a:chExt cx="447084" cy="44708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886863" y="2034566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65730" y="1811894"/>
              <a:ext cx="921590" cy="970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1985" y="702328"/>
            <a:ext cx="5323559" cy="8816774"/>
            <a:chOff x="12091985" y="702328"/>
            <a:chExt cx="5323559" cy="8816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985" y="702328"/>
              <a:ext cx="5323559" cy="8816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63849" y="702328"/>
            <a:ext cx="13051695" cy="35714"/>
            <a:chOff x="4363849" y="702328"/>
            <a:chExt cx="13051695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3849" y="702328"/>
              <a:ext cx="13051695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64949" y="1049993"/>
            <a:ext cx="4217092" cy="8146656"/>
            <a:chOff x="2964949" y="1049993"/>
            <a:chExt cx="4217092" cy="81466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64949" y="1049993"/>
              <a:ext cx="4217092" cy="81466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11813" y="3629805"/>
            <a:ext cx="3846742" cy="3026104"/>
            <a:chOff x="7811813" y="3629805"/>
            <a:chExt cx="3846742" cy="30261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1813" y="3629805"/>
              <a:ext cx="3846742" cy="302610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8459" y="123980"/>
            <a:ext cx="2599181" cy="22950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56230" y="3125405"/>
            <a:ext cx="5369010" cy="46348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63849" y="702328"/>
            <a:ext cx="13051695" cy="35714"/>
            <a:chOff x="4363849" y="702328"/>
            <a:chExt cx="1305169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3849" y="702328"/>
              <a:ext cx="13051695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27574" y="1731415"/>
            <a:ext cx="3831083" cy="7400956"/>
            <a:chOff x="6527574" y="1731415"/>
            <a:chExt cx="3831083" cy="74009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7574" y="1731415"/>
              <a:ext cx="3831083" cy="74009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03324" y="4270667"/>
            <a:ext cx="5238095" cy="5238095"/>
            <a:chOff x="12103324" y="4270667"/>
            <a:chExt cx="5238095" cy="52380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03324" y="4270667"/>
              <a:ext cx="5238095" cy="52380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55705" y="5229962"/>
            <a:ext cx="4285714" cy="4285714"/>
            <a:chOff x="13055705" y="5229962"/>
            <a:chExt cx="4285714" cy="428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55705" y="5229962"/>
              <a:ext cx="4285714" cy="428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10747" y="6185004"/>
            <a:ext cx="3333333" cy="3333333"/>
            <a:chOff x="14010747" y="6185004"/>
            <a:chExt cx="3333333" cy="33333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10747" y="6185004"/>
              <a:ext cx="3333333" cy="3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63128" y="7137385"/>
            <a:ext cx="2380952" cy="2380952"/>
            <a:chOff x="14963128" y="7137385"/>
            <a:chExt cx="2380952" cy="238095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63128" y="7137385"/>
              <a:ext cx="2380952" cy="23809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39011" y="8889513"/>
            <a:ext cx="4932468" cy="214286"/>
            <a:chOff x="10039011" y="8889513"/>
            <a:chExt cx="4932468" cy="21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39011" y="8889513"/>
              <a:ext cx="4932468" cy="21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44080" y="4181382"/>
            <a:ext cx="1151349" cy="71429"/>
            <a:chOff x="10144080" y="4181382"/>
            <a:chExt cx="1151349" cy="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44080" y="4181382"/>
              <a:ext cx="1151349" cy="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885891" y="6483777"/>
            <a:ext cx="4819077" cy="214286"/>
            <a:chOff x="8885891" y="6483777"/>
            <a:chExt cx="4819077" cy="214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8885891" y="6483777"/>
              <a:ext cx="4819077" cy="2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7135" y="2333333"/>
            <a:ext cx="2978901" cy="5619048"/>
            <a:chOff x="877135" y="2333333"/>
            <a:chExt cx="2978901" cy="561904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7135" y="2333333"/>
              <a:ext cx="2978901" cy="561904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8459" y="123980"/>
            <a:ext cx="2599181" cy="229504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94606" y="8592646"/>
            <a:ext cx="2513705" cy="84297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093810" y="7180715"/>
            <a:ext cx="1467505" cy="90963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158579" y="6249991"/>
            <a:ext cx="1402981" cy="90963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91398" y="5258029"/>
            <a:ext cx="2597133" cy="171102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301436" y="4333293"/>
            <a:ext cx="1296819" cy="94773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429804" y="3608325"/>
            <a:ext cx="4132010" cy="84297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557827" y="3414725"/>
            <a:ext cx="2437467" cy="127293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502919" y="6315162"/>
            <a:ext cx="1490024" cy="1057657"/>
            <a:chOff x="4502919" y="6315162"/>
            <a:chExt cx="1490024" cy="105765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02919" y="6315162"/>
              <a:ext cx="1490024" cy="10576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677055" y="3967096"/>
            <a:ext cx="3110652" cy="214286"/>
            <a:chOff x="3677055" y="3967096"/>
            <a:chExt cx="3110652" cy="21428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77055" y="3967096"/>
              <a:ext cx="3110652" cy="2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460191" y="5420280"/>
            <a:ext cx="1575479" cy="214286"/>
            <a:chOff x="4460191" y="5420280"/>
            <a:chExt cx="1575479" cy="2142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4460191" y="5420280"/>
              <a:ext cx="1575479" cy="21428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607947" y="6435703"/>
            <a:ext cx="1467505" cy="90963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188633" y="3413525"/>
            <a:ext cx="2115707" cy="1326158"/>
            <a:chOff x="4188633" y="3413525"/>
            <a:chExt cx="2115707" cy="1326158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4188633" y="3413525"/>
              <a:ext cx="2115707" cy="1326158"/>
              <a:chOff x="4188633" y="3413525"/>
              <a:chExt cx="2115707" cy="1326158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4188633" y="3413525"/>
                <a:ext cx="2115707" cy="1326158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30157" y="3221268"/>
              <a:ext cx="2559400" cy="17892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1985" y="702328"/>
            <a:ext cx="5323559" cy="8816774"/>
            <a:chOff x="12091985" y="702328"/>
            <a:chExt cx="5323559" cy="8816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985" y="702328"/>
              <a:ext cx="5323559" cy="8816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06349" y="702328"/>
            <a:ext cx="10209195" cy="35714"/>
            <a:chOff x="7206349" y="702328"/>
            <a:chExt cx="10209195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6349" y="702328"/>
              <a:ext cx="10209195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7030" y="143028"/>
            <a:ext cx="6074352" cy="24855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47513" y="2299969"/>
            <a:ext cx="2932184" cy="6171429"/>
            <a:chOff x="2947513" y="2299969"/>
            <a:chExt cx="2932184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47513" y="2299969"/>
              <a:ext cx="2932184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13919" y="2057143"/>
            <a:ext cx="3938122" cy="6171429"/>
            <a:chOff x="6713919" y="2057143"/>
            <a:chExt cx="3938122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3919" y="2057143"/>
              <a:ext cx="3938122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46414" y="8471397"/>
            <a:ext cx="2473131" cy="636408"/>
            <a:chOff x="7446414" y="8471397"/>
            <a:chExt cx="2473131" cy="6364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46414" y="8471397"/>
              <a:ext cx="2473131" cy="6364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10854" y="8471397"/>
            <a:ext cx="2140431" cy="636408"/>
            <a:chOff x="7610854" y="8471397"/>
            <a:chExt cx="2140431" cy="63640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10854" y="8471397"/>
              <a:ext cx="2140431" cy="6364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72642" y="7709971"/>
            <a:ext cx="1308653" cy="486458"/>
            <a:chOff x="8072642" y="7709971"/>
            <a:chExt cx="1308653" cy="48645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72642" y="7709971"/>
              <a:ext cx="1308653" cy="48645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44372" y="2347027"/>
            <a:ext cx="5258057" cy="571024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566204" y="2012897"/>
            <a:ext cx="447084" cy="459859"/>
            <a:chOff x="2566204" y="2012897"/>
            <a:chExt cx="447084" cy="45985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566204" y="2025671"/>
              <a:ext cx="447084" cy="447084"/>
              <a:chOff x="2566204" y="2025671"/>
              <a:chExt cx="447084" cy="44708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566204" y="2025671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16500" y="1798906"/>
              <a:ext cx="1026352" cy="9763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46414" y="7693527"/>
            <a:ext cx="447084" cy="457843"/>
            <a:chOff x="7446414" y="7693527"/>
            <a:chExt cx="447084" cy="45784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446414" y="7704285"/>
              <a:ext cx="447084" cy="447084"/>
              <a:chOff x="7446414" y="7704285"/>
              <a:chExt cx="447084" cy="44708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446414" y="7704285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15757" y="7481612"/>
              <a:ext cx="959686" cy="970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1985" y="702328"/>
            <a:ext cx="5323559" cy="8816774"/>
            <a:chOff x="12091985" y="702328"/>
            <a:chExt cx="5323559" cy="8816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985" y="702328"/>
              <a:ext cx="5323559" cy="8816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06349" y="702328"/>
            <a:ext cx="10209195" cy="35714"/>
            <a:chOff x="7206349" y="702328"/>
            <a:chExt cx="10209195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6349" y="702328"/>
              <a:ext cx="10209195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7030" y="143028"/>
            <a:ext cx="6074352" cy="24855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131925" y="1457250"/>
            <a:ext cx="4021864" cy="5015873"/>
            <a:chOff x="7131925" y="1457250"/>
            <a:chExt cx="4021864" cy="50158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31925" y="1457250"/>
              <a:ext cx="4021864" cy="50158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89402" y="2517459"/>
            <a:ext cx="4005836" cy="6171429"/>
            <a:chOff x="1689402" y="2517459"/>
            <a:chExt cx="4005836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9402" y="2517459"/>
              <a:ext cx="4005836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31672" y="7098524"/>
            <a:ext cx="4022370" cy="1799857"/>
            <a:chOff x="7131672" y="7098524"/>
            <a:chExt cx="4022370" cy="17998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31672" y="7098524"/>
              <a:ext cx="4022370" cy="1799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06349" y="2121849"/>
            <a:ext cx="3847321" cy="1805243"/>
            <a:chOff x="7206349" y="2121849"/>
            <a:chExt cx="3847321" cy="18052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06349" y="2121849"/>
              <a:ext cx="3847321" cy="18052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72120" y="3427934"/>
            <a:ext cx="967265" cy="419685"/>
            <a:chOff x="9972120" y="3427934"/>
            <a:chExt cx="967265" cy="41968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72120" y="3427934"/>
              <a:ext cx="967265" cy="4196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055646" y="5353343"/>
            <a:ext cx="3555149" cy="214286"/>
            <a:chOff x="8055646" y="5353343"/>
            <a:chExt cx="3555149" cy="2142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6780000">
              <a:off x="8055646" y="5353343"/>
              <a:ext cx="3555149" cy="21428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44372" y="1536913"/>
            <a:ext cx="5149867" cy="732987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65860" y="2274831"/>
            <a:ext cx="447084" cy="459859"/>
            <a:chOff x="1465860" y="2274831"/>
            <a:chExt cx="447084" cy="45985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465860" y="2287606"/>
              <a:ext cx="447084" cy="447084"/>
              <a:chOff x="1465860" y="2287606"/>
              <a:chExt cx="447084" cy="44708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65860" y="2287606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16155" y="2060840"/>
              <a:ext cx="1026352" cy="9763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82807" y="1901691"/>
            <a:ext cx="447084" cy="457843"/>
            <a:chOff x="6982807" y="1901691"/>
            <a:chExt cx="447084" cy="45784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982807" y="1912450"/>
              <a:ext cx="447084" cy="447084"/>
              <a:chOff x="6982807" y="1912450"/>
              <a:chExt cx="447084" cy="44708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982807" y="1912450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52150" y="1689777"/>
              <a:ext cx="959686" cy="97012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70109" y="6869603"/>
            <a:ext cx="447084" cy="457843"/>
            <a:chOff x="6970109" y="6869603"/>
            <a:chExt cx="447084" cy="45784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970109" y="6880361"/>
              <a:ext cx="447084" cy="447084"/>
              <a:chOff x="6970109" y="6880361"/>
              <a:chExt cx="447084" cy="44708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970109" y="6880361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39451" y="6657689"/>
              <a:ext cx="950162" cy="970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4295" y="702328"/>
            <a:ext cx="16397125" cy="35714"/>
            <a:chOff x="944295" y="702328"/>
            <a:chExt cx="16397125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295" y="702328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4295" y="9518337"/>
            <a:ext cx="16397125" cy="35714"/>
            <a:chOff x="944295" y="9518337"/>
            <a:chExt cx="16397125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295" y="9518337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98931" y="5121429"/>
            <a:ext cx="8852488" cy="14286"/>
            <a:chOff x="-998931" y="5121429"/>
            <a:chExt cx="8852488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998931" y="5121429"/>
              <a:ext cx="8852488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3057" y="770105"/>
            <a:ext cx="2866476" cy="22498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27297" y="1930373"/>
            <a:ext cx="4502352" cy="1352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55954" y="2848431"/>
            <a:ext cx="3390571" cy="17272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23629" y="1930371"/>
            <a:ext cx="3553219" cy="13521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52267" y="2905574"/>
            <a:ext cx="2579267" cy="17272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27297" y="5893324"/>
            <a:ext cx="4144438" cy="13521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40416" y="6819463"/>
            <a:ext cx="3971210" cy="12779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23630" y="5893324"/>
            <a:ext cx="3537448" cy="13521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52278" y="6814701"/>
            <a:ext cx="3128790" cy="12303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15873" y="702328"/>
            <a:ext cx="12399671" cy="35714"/>
            <a:chOff x="5015873" y="702328"/>
            <a:chExt cx="12399671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5873" y="702328"/>
              <a:ext cx="1239967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5520" y="2224420"/>
            <a:ext cx="2532651" cy="6171429"/>
            <a:chOff x="1185520" y="2224420"/>
            <a:chExt cx="2532651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5520" y="2224420"/>
              <a:ext cx="2532651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77636" y="1817420"/>
            <a:ext cx="3256012" cy="7054692"/>
            <a:chOff x="5377636" y="1817420"/>
            <a:chExt cx="3256012" cy="70546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7636" y="1817420"/>
              <a:ext cx="3256012" cy="70546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86704" y="2501687"/>
            <a:ext cx="6171429" cy="5651527"/>
            <a:chOff x="10886704" y="2501687"/>
            <a:chExt cx="6171429" cy="56515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86704" y="2501687"/>
              <a:ext cx="6171429" cy="56515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20768" y="5035714"/>
            <a:ext cx="1672111" cy="214286"/>
            <a:chOff x="3720768" y="5035714"/>
            <a:chExt cx="1672111" cy="2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20768" y="5035714"/>
              <a:ext cx="1672111" cy="2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44589" y="5035714"/>
            <a:ext cx="2060897" cy="214286"/>
            <a:chOff x="8744589" y="5035714"/>
            <a:chExt cx="2060897" cy="2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44589" y="5035714"/>
              <a:ext cx="2060897" cy="21428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6554" y="143028"/>
            <a:ext cx="3727886" cy="22760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40883" y="8254992"/>
            <a:ext cx="4560257" cy="127794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38582" y="4462657"/>
            <a:ext cx="4853581" cy="84297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22042" y="4027686"/>
            <a:ext cx="4519010" cy="12303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1985" y="702328"/>
            <a:ext cx="5323559" cy="8816774"/>
            <a:chOff x="12091985" y="702328"/>
            <a:chExt cx="5323559" cy="8816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985" y="702328"/>
              <a:ext cx="5323559" cy="8816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2857" y="702328"/>
            <a:ext cx="12272687" cy="35714"/>
            <a:chOff x="5142857" y="702328"/>
            <a:chExt cx="1227268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2857" y="702328"/>
              <a:ext cx="12272687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18257" y="2286514"/>
            <a:ext cx="4573728" cy="6171429"/>
            <a:chOff x="3318257" y="2286514"/>
            <a:chExt cx="4573728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8257" y="2286514"/>
              <a:ext cx="4573728" cy="61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5602" y="289009"/>
            <a:ext cx="4146543" cy="35586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44372" y="3299407"/>
            <a:ext cx="4898829" cy="38054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81736" y="2286514"/>
            <a:ext cx="1893437" cy="6171429"/>
            <a:chOff x="981736" y="2286514"/>
            <a:chExt cx="1893437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1736" y="2286514"/>
              <a:ext cx="1893437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96969" y="3389717"/>
            <a:ext cx="1857997" cy="214286"/>
            <a:chOff x="2096969" y="3389717"/>
            <a:chExt cx="1857997" cy="2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7080000">
              <a:off x="2096969" y="3389717"/>
              <a:ext cx="1857997" cy="2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1678" y="4331323"/>
            <a:ext cx="1538799" cy="468677"/>
            <a:chOff x="1051678" y="4331323"/>
            <a:chExt cx="1538799" cy="46867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1678" y="4331323"/>
              <a:ext cx="1538799" cy="4686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18257" y="3632717"/>
            <a:ext cx="4573728" cy="2590305"/>
            <a:chOff x="3318257" y="3632717"/>
            <a:chExt cx="4573728" cy="25903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18257" y="3632717"/>
              <a:ext cx="4573728" cy="25903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318257" y="6443742"/>
            <a:ext cx="4573728" cy="2241972"/>
            <a:chOff x="3318257" y="6443742"/>
            <a:chExt cx="4573728" cy="224197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18257" y="6443742"/>
              <a:ext cx="4573728" cy="22419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891985" y="3005562"/>
            <a:ext cx="4085714" cy="4733333"/>
            <a:chOff x="7891985" y="3005562"/>
            <a:chExt cx="4085714" cy="473333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891985" y="3005562"/>
              <a:ext cx="4079445" cy="4730787"/>
              <a:chOff x="7891985" y="3005562"/>
              <a:chExt cx="4079445" cy="473078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891985" y="3005562"/>
                <a:ext cx="4079445" cy="4730787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24128" y="3543686"/>
              <a:ext cx="2566924" cy="1272933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24128" y="4402561"/>
              <a:ext cx="2292524" cy="1272933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14604" y="5232961"/>
              <a:ext cx="2937429" cy="842971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24128" y="6151482"/>
              <a:ext cx="2841333" cy="1272933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06812" y="7035920"/>
              <a:ext cx="3465733" cy="12729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64317" y="4101394"/>
            <a:ext cx="447084" cy="459859"/>
            <a:chOff x="764317" y="4101394"/>
            <a:chExt cx="447084" cy="45985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64317" y="4114168"/>
              <a:ext cx="447084" cy="447084"/>
              <a:chOff x="764317" y="4114168"/>
              <a:chExt cx="447084" cy="44708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64317" y="4114168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4612" y="3887403"/>
              <a:ext cx="1026352" cy="97635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083952" y="3457140"/>
            <a:ext cx="468609" cy="481803"/>
            <a:chOff x="3083952" y="3457140"/>
            <a:chExt cx="468609" cy="48180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083952" y="3470335"/>
              <a:ext cx="468609" cy="468609"/>
              <a:chOff x="3083952" y="3470335"/>
              <a:chExt cx="468609" cy="46860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083952" y="3470335"/>
                <a:ext cx="468609" cy="468609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42114" y="3227655"/>
              <a:ext cx="1007381" cy="10369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1985" y="702328"/>
            <a:ext cx="5323559" cy="8816774"/>
            <a:chOff x="12091985" y="702328"/>
            <a:chExt cx="5323559" cy="8816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985" y="702328"/>
              <a:ext cx="5323559" cy="8816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2857" y="702328"/>
            <a:ext cx="12272687" cy="35714"/>
            <a:chOff x="5142857" y="702328"/>
            <a:chExt cx="1227268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2857" y="702328"/>
              <a:ext cx="12272687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13719" y="5357124"/>
            <a:ext cx="4879361" cy="4050794"/>
            <a:chOff x="6813719" y="5357124"/>
            <a:chExt cx="4879361" cy="40507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3719" y="5357124"/>
              <a:ext cx="4879361" cy="40507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78961" y="1299414"/>
            <a:ext cx="4127792" cy="3509458"/>
            <a:chOff x="7078961" y="1299414"/>
            <a:chExt cx="4127792" cy="3509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78961" y="1299414"/>
              <a:ext cx="4127792" cy="35094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9023" y="1800104"/>
            <a:ext cx="4877166" cy="3557020"/>
            <a:chOff x="1409023" y="1800104"/>
            <a:chExt cx="4877166" cy="355702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9023" y="1800104"/>
              <a:ext cx="4877166" cy="35570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93901" y="5506569"/>
            <a:ext cx="3507411" cy="3901349"/>
            <a:chOff x="2093901" y="5506569"/>
            <a:chExt cx="3507411" cy="39013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93901" y="5506569"/>
              <a:ext cx="3507411" cy="390134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5602" y="289009"/>
            <a:ext cx="4146543" cy="355864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44372" y="1917864"/>
            <a:ext cx="5237371" cy="65681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85481" y="1553731"/>
            <a:ext cx="447084" cy="459859"/>
            <a:chOff x="1185481" y="1553731"/>
            <a:chExt cx="447084" cy="45985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85481" y="1566505"/>
              <a:ext cx="447084" cy="447084"/>
              <a:chOff x="1185481" y="1566505"/>
              <a:chExt cx="447084" cy="44708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85481" y="1566505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5777" y="1339740"/>
              <a:ext cx="1026352" cy="9763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870359" y="5357124"/>
            <a:ext cx="447084" cy="457843"/>
            <a:chOff x="1870359" y="5357124"/>
            <a:chExt cx="447084" cy="45784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870359" y="5367883"/>
              <a:ext cx="447084" cy="447084"/>
              <a:chOff x="1870359" y="5367883"/>
              <a:chExt cx="447084" cy="44708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870359" y="5367883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9702" y="5145210"/>
              <a:ext cx="959686" cy="97012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813719" y="1120742"/>
            <a:ext cx="447084" cy="457843"/>
            <a:chOff x="6813719" y="1120742"/>
            <a:chExt cx="447084" cy="45784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813719" y="1131500"/>
              <a:ext cx="447084" cy="447084"/>
              <a:chOff x="6813719" y="1131500"/>
              <a:chExt cx="447084" cy="44708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813719" y="1131500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83062" y="908828"/>
              <a:ext cx="950162" cy="97012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90177" y="5142857"/>
            <a:ext cx="447084" cy="457843"/>
            <a:chOff x="6590177" y="5142857"/>
            <a:chExt cx="447084" cy="45784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590177" y="5153616"/>
              <a:ext cx="447084" cy="447084"/>
              <a:chOff x="6590177" y="5153616"/>
              <a:chExt cx="447084" cy="44708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590177" y="5153616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69044" y="4930943"/>
              <a:ext cx="921590" cy="970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0884" y="9498689"/>
            <a:ext cx="16397125" cy="35714"/>
            <a:chOff x="1130884" y="9498689"/>
            <a:chExt cx="16397125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884" y="9498689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4295" y="702328"/>
            <a:ext cx="16392989" cy="35714"/>
            <a:chOff x="944295" y="702328"/>
            <a:chExt cx="1639298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295" y="702328"/>
              <a:ext cx="16392989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9941" y="3525894"/>
            <a:ext cx="8280467" cy="57776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7540" y="702328"/>
            <a:ext cx="10888003" cy="35714"/>
            <a:chOff x="6527540" y="702328"/>
            <a:chExt cx="10888003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7540" y="702328"/>
              <a:ext cx="10888003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33648" y="1259662"/>
            <a:ext cx="6299094" cy="7766391"/>
            <a:chOff x="8633648" y="1259662"/>
            <a:chExt cx="6299094" cy="77663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33648" y="1259662"/>
              <a:ext cx="6299094" cy="776639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7030" y="190647"/>
            <a:ext cx="5583429" cy="23902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0091" y="4380962"/>
            <a:ext cx="5704876" cy="215864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66604" y="2493506"/>
            <a:ext cx="4492412" cy="646301"/>
            <a:chOff x="12366604" y="2493506"/>
            <a:chExt cx="4492412" cy="646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66604" y="2493506"/>
              <a:ext cx="4492412" cy="6463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51118" y="2577861"/>
            <a:ext cx="5087190" cy="48302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59265" y="6986402"/>
            <a:ext cx="4414905" cy="2798352"/>
            <a:chOff x="12659265" y="6986402"/>
            <a:chExt cx="4414905" cy="27983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59265" y="6986402"/>
              <a:ext cx="4414905" cy="27983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63849" y="702328"/>
            <a:ext cx="13051695" cy="35714"/>
            <a:chOff x="4363849" y="702328"/>
            <a:chExt cx="13051695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63849" y="702328"/>
              <a:ext cx="13051695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66604" y="3624985"/>
            <a:ext cx="4492412" cy="3639295"/>
            <a:chOff x="12366604" y="3624985"/>
            <a:chExt cx="4492412" cy="36392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66604" y="3624985"/>
              <a:ext cx="4492412" cy="36392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66326" y="4205896"/>
            <a:ext cx="433446" cy="107143"/>
            <a:chOff x="14366326" y="4205896"/>
            <a:chExt cx="433446" cy="10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4366326" y="4205896"/>
              <a:ext cx="433446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0114" y="3274561"/>
            <a:ext cx="433446" cy="107143"/>
            <a:chOff x="14370114" y="3274561"/>
            <a:chExt cx="433446" cy="10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4370114" y="3274561"/>
              <a:ext cx="433446" cy="10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98812" y="5145563"/>
            <a:ext cx="887224" cy="107143"/>
            <a:chOff x="13798812" y="5145563"/>
            <a:chExt cx="887224" cy="107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9060000">
              <a:off x="13798812" y="5145563"/>
              <a:ext cx="887224" cy="10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566370" y="5164742"/>
            <a:ext cx="848036" cy="107143"/>
            <a:chOff x="14566370" y="5164742"/>
            <a:chExt cx="848036" cy="1071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">
              <a:off x="14566370" y="5164742"/>
              <a:ext cx="848036" cy="10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348385" y="6058964"/>
            <a:ext cx="433446" cy="107143"/>
            <a:chOff x="13348385" y="6058964"/>
            <a:chExt cx="433446" cy="1071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3348385" y="6058964"/>
              <a:ext cx="433446" cy="10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410068" y="6232212"/>
            <a:ext cx="520397" cy="107143"/>
            <a:chOff x="15410068" y="6232212"/>
            <a:chExt cx="520397" cy="1071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5410068" y="6232212"/>
              <a:ext cx="520397" cy="107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134837" y="6663507"/>
            <a:ext cx="909385" cy="107143"/>
            <a:chOff x="14134837" y="6663507"/>
            <a:chExt cx="909385" cy="1071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960000">
              <a:off x="14134837" y="6663507"/>
              <a:ext cx="909385" cy="10714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7983" y="143028"/>
            <a:ext cx="2914095" cy="226647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3635" y="1445325"/>
            <a:ext cx="5115162" cy="179973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17309" y="2551933"/>
            <a:ext cx="4716810" cy="736250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66498" y="1483420"/>
            <a:ext cx="3993333" cy="173306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607246" y="1483420"/>
            <a:ext cx="4487781" cy="173306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969703" y="3544855"/>
            <a:ext cx="1286215" cy="600000"/>
            <a:chOff x="13969703" y="3544855"/>
            <a:chExt cx="1286215" cy="60000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969703" y="3544855"/>
              <a:ext cx="1286215" cy="600000"/>
              <a:chOff x="13969703" y="3544855"/>
              <a:chExt cx="1286215" cy="60000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969703" y="3544855"/>
                <a:ext cx="1286215" cy="600000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596837" y="3569370"/>
              <a:ext cx="1858667" cy="64361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969703" y="4476190"/>
            <a:ext cx="1286215" cy="600000"/>
            <a:chOff x="13969703" y="4476190"/>
            <a:chExt cx="1286215" cy="60000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969703" y="4476190"/>
              <a:ext cx="1286215" cy="600000"/>
              <a:chOff x="13969703" y="4476190"/>
              <a:chExt cx="1286215" cy="600000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969703" y="4476190"/>
                <a:ext cx="1286215" cy="600000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645351" y="4346981"/>
              <a:ext cx="1794143" cy="94510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027159" y="6540471"/>
            <a:ext cx="1286215" cy="600000"/>
            <a:chOff x="15027159" y="6540471"/>
            <a:chExt cx="1286215" cy="600000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5027159" y="6540471"/>
              <a:ext cx="1286215" cy="600000"/>
              <a:chOff x="15027159" y="6540471"/>
              <a:chExt cx="1286215" cy="600000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5027159" y="6540471"/>
                <a:ext cx="1286215" cy="600000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713521" y="6420785"/>
              <a:ext cx="1792324" cy="92605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922000" y="6329259"/>
            <a:ext cx="1286215" cy="600000"/>
            <a:chOff x="12922000" y="6329259"/>
            <a:chExt cx="1286215" cy="600000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2922000" y="6329259"/>
              <a:ext cx="1286215" cy="600000"/>
              <a:chOff x="12922000" y="6329259"/>
              <a:chExt cx="1286215" cy="600000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2922000" y="6329259"/>
                <a:ext cx="1286215" cy="600000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595714" y="6200049"/>
              <a:ext cx="1796143" cy="94510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027159" y="5425585"/>
            <a:ext cx="1286215" cy="600000"/>
            <a:chOff x="15027159" y="5425585"/>
            <a:chExt cx="1286215" cy="600000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5027159" y="5425585"/>
              <a:ext cx="1286215" cy="600000"/>
              <a:chOff x="15027159" y="5425585"/>
              <a:chExt cx="1286215" cy="600000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5027159" y="5425585"/>
                <a:ext cx="1286215" cy="600000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916492" y="5305899"/>
              <a:ext cx="1563057" cy="92605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922000" y="5425585"/>
            <a:ext cx="1286215" cy="600000"/>
            <a:chOff x="12922000" y="5425585"/>
            <a:chExt cx="1286215" cy="600000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2922000" y="5425585"/>
              <a:ext cx="1286215" cy="600000"/>
              <a:chOff x="12922000" y="5425585"/>
              <a:chExt cx="1286215" cy="600000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2922000" y="5425585"/>
                <a:ext cx="1286215" cy="600000"/>
              </a:xfrm>
              <a:prstGeom prst="rect">
                <a:avLst/>
              </a:prstGeom>
            </p:spPr>
          </p:pic>
        </p:grpSp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705381" y="5450099"/>
              <a:ext cx="1628790" cy="60551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2922000" y="2822492"/>
            <a:ext cx="3391373" cy="452381"/>
            <a:chOff x="12922000" y="2822492"/>
            <a:chExt cx="3391373" cy="452381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922000" y="2822492"/>
              <a:ext cx="3391373" cy="452381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018641" y="2773196"/>
            <a:ext cx="2893657" cy="643610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921050" y="2427545"/>
            <a:ext cx="2995781" cy="56741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0884" y="9498689"/>
            <a:ext cx="16397125" cy="35714"/>
            <a:chOff x="1130884" y="9498689"/>
            <a:chExt cx="16397125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884" y="9498689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4295" y="702328"/>
            <a:ext cx="16392989" cy="35714"/>
            <a:chOff x="944295" y="702328"/>
            <a:chExt cx="1639298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295" y="702328"/>
              <a:ext cx="16392989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1846" y="3729122"/>
            <a:ext cx="10057533" cy="3428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17" y="2008487"/>
            <a:ext cx="11620322" cy="7509850"/>
            <a:chOff x="764317" y="2008487"/>
            <a:chExt cx="11620322" cy="75098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17" y="2008487"/>
              <a:ext cx="11620322" cy="75098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9218" y="702328"/>
            <a:ext cx="8456326" cy="35714"/>
            <a:chOff x="8959218" y="702328"/>
            <a:chExt cx="8456326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9218" y="702328"/>
              <a:ext cx="8456326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7030" y="190647"/>
            <a:ext cx="7462448" cy="23902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79887" y="4080962"/>
            <a:ext cx="4467524" cy="34062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66439" y="702328"/>
            <a:ext cx="11549105" cy="35714"/>
            <a:chOff x="5866439" y="702328"/>
            <a:chExt cx="1154910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6439" y="702328"/>
              <a:ext cx="11549105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33648" y="3660542"/>
            <a:ext cx="7940577" cy="4519158"/>
            <a:chOff x="8633648" y="3660542"/>
            <a:chExt cx="7940577" cy="45191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33648" y="3660542"/>
              <a:ext cx="7940577" cy="45191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8449" y="3255204"/>
            <a:ext cx="6562979" cy="5329833"/>
            <a:chOff x="1308449" y="3255204"/>
            <a:chExt cx="6562979" cy="53298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8449" y="3255204"/>
              <a:ext cx="6562979" cy="53298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7030" y="190647"/>
            <a:ext cx="4745486" cy="23902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3221" y="2045334"/>
            <a:ext cx="10486124" cy="127293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0884" y="9498689"/>
            <a:ext cx="16397125" cy="35714"/>
            <a:chOff x="1130884" y="9498689"/>
            <a:chExt cx="16397125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884" y="9498689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4295" y="702328"/>
            <a:ext cx="16392989" cy="35714"/>
            <a:chOff x="944295" y="702328"/>
            <a:chExt cx="1639298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295" y="702328"/>
              <a:ext cx="16392989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1369" y="3729122"/>
            <a:ext cx="8395324" cy="3428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0884" y="9498689"/>
            <a:ext cx="16397125" cy="35714"/>
            <a:chOff x="1130884" y="9498689"/>
            <a:chExt cx="16397125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884" y="9498689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4295" y="702328"/>
            <a:ext cx="16392989" cy="35714"/>
            <a:chOff x="944295" y="702328"/>
            <a:chExt cx="1639298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295" y="702328"/>
              <a:ext cx="16392989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3560" y="3343405"/>
            <a:ext cx="11397848" cy="41998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80757" y="702328"/>
            <a:ext cx="9434787" cy="35714"/>
            <a:chOff x="7980757" y="702328"/>
            <a:chExt cx="9434787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0757" y="702328"/>
              <a:ext cx="9434787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7030" y="190647"/>
            <a:ext cx="6643552" cy="2390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19764" y="1963133"/>
            <a:ext cx="11175410" cy="34572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63764" y="5121886"/>
            <a:ext cx="5161781" cy="37670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63849" y="702328"/>
            <a:ext cx="13051695" cy="35714"/>
            <a:chOff x="4363849" y="702328"/>
            <a:chExt cx="1305169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3849" y="702328"/>
              <a:ext cx="13051695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930334" y="-310349"/>
            <a:ext cx="28146382" cy="113286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7030" y="143028"/>
            <a:ext cx="3628219" cy="2266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0884" y="9498689"/>
            <a:ext cx="16397125" cy="35714"/>
            <a:chOff x="1130884" y="9498689"/>
            <a:chExt cx="16397125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884" y="9498689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4295" y="702328"/>
            <a:ext cx="16392989" cy="35714"/>
            <a:chOff x="944295" y="702328"/>
            <a:chExt cx="1639298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295" y="702328"/>
              <a:ext cx="16392989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4227" y="3681503"/>
            <a:ext cx="7962381" cy="3209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31448" y="702328"/>
            <a:ext cx="7084096" cy="35714"/>
            <a:chOff x="10331448" y="702328"/>
            <a:chExt cx="7084096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31448" y="702328"/>
              <a:ext cx="7084096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04271" y="5624297"/>
            <a:ext cx="9637148" cy="35714"/>
            <a:chOff x="7704271" y="5624297"/>
            <a:chExt cx="9637148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4271" y="5624297"/>
              <a:ext cx="9637148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7029" y="190646"/>
            <a:ext cx="9265286" cy="23902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30355" y="2127123"/>
            <a:ext cx="5513057" cy="13521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75445" y="3241892"/>
            <a:ext cx="7489848" cy="17110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99257" y="6133833"/>
            <a:ext cx="4523924" cy="135219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27912" y="7319878"/>
            <a:ext cx="6756933" cy="17272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0974" y="9753412"/>
            <a:ext cx="3032571" cy="7098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0581" y="2416292"/>
            <a:ext cx="7830800" cy="343015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7402" y="4926386"/>
            <a:ext cx="6906819" cy="26114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77974" y="4234567"/>
            <a:ext cx="7751600" cy="17110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57885" y="702328"/>
            <a:ext cx="9757659" cy="35714"/>
            <a:chOff x="7657885" y="702328"/>
            <a:chExt cx="975765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85" y="702328"/>
              <a:ext cx="9757659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457846" y="1067522"/>
            <a:ext cx="32974303" cy="89749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7029" y="190646"/>
            <a:ext cx="6373762" cy="23902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058405" y="-2458900"/>
            <a:ext cx="31331261" cy="159792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57885" y="702328"/>
            <a:ext cx="9757659" cy="35714"/>
            <a:chOff x="7657885" y="702328"/>
            <a:chExt cx="9757659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7885" y="702328"/>
              <a:ext cx="9757659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61093" y="6870629"/>
            <a:ext cx="4401380" cy="587983"/>
            <a:chOff x="7561093" y="6870629"/>
            <a:chExt cx="4401380" cy="58798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61093" y="6870629"/>
              <a:ext cx="4401380" cy="58798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7029" y="190646"/>
            <a:ext cx="6364238" cy="23902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38113" y="2605809"/>
            <a:ext cx="8102924" cy="9319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29522" y="2423444"/>
            <a:ext cx="2909638" cy="12355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02293" y="7344327"/>
            <a:ext cx="4848210" cy="10190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89899" y="943333"/>
            <a:ext cx="6231038" cy="93195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18955" y="2551932"/>
            <a:ext cx="6674838" cy="9700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14924" y="3969620"/>
            <a:ext cx="2998857" cy="93195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61060" y="6746820"/>
            <a:ext cx="5061610" cy="10190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87960" y="8459877"/>
            <a:ext cx="3125181" cy="12355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42453" y="3743410"/>
            <a:ext cx="2663467" cy="12926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0884" y="9498689"/>
            <a:ext cx="16397125" cy="35714"/>
            <a:chOff x="1130884" y="9498689"/>
            <a:chExt cx="16397125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884" y="9498689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4295" y="702328"/>
            <a:ext cx="16392989" cy="35714"/>
            <a:chOff x="944295" y="702328"/>
            <a:chExt cx="1639298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295" y="702328"/>
              <a:ext cx="16392989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9941" y="3525894"/>
            <a:ext cx="8280467" cy="57776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57885" y="702328"/>
            <a:ext cx="9757659" cy="35714"/>
            <a:chOff x="7657885" y="702328"/>
            <a:chExt cx="975765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85" y="702328"/>
              <a:ext cx="9757659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309432" y="-478948"/>
            <a:ext cx="32323568" cy="118788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7793" y="173566"/>
            <a:ext cx="7144895" cy="2866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57885" y="702328"/>
            <a:ext cx="9757659" cy="35714"/>
            <a:chOff x="7657885" y="702328"/>
            <a:chExt cx="975765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85" y="702328"/>
              <a:ext cx="9757659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53203" y="2301406"/>
            <a:ext cx="13379309" cy="7044895"/>
            <a:chOff x="2453203" y="2301406"/>
            <a:chExt cx="13379309" cy="70448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3203" y="2301406"/>
              <a:ext cx="13379309" cy="704489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7793" y="173566"/>
            <a:ext cx="7144895" cy="2866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2024-05-01T23:49:34Z</dcterms:created>
  <dcterms:modified xsi:type="dcterms:W3CDTF">2024-05-01T23:49:34Z</dcterms:modified>
</cp:coreProperties>
</file>